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68" r:id="rId6"/>
    <p:sldId id="263" r:id="rId7"/>
    <p:sldId id="267" r:id="rId8"/>
    <p:sldId id="269" r:id="rId9"/>
    <p:sldId id="259" r:id="rId10"/>
    <p:sldId id="261" r:id="rId11"/>
    <p:sldId id="262" r:id="rId12"/>
    <p:sldId id="260" r:id="rId13"/>
    <p:sldId id="270" r:id="rId14"/>
    <p:sldId id="271" r:id="rId15"/>
    <p:sldId id="272" r:id="rId16"/>
    <p:sldId id="273" r:id="rId17"/>
    <p:sldId id="265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0" d="100"/>
          <a:sy n="80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2.jpeg>
</file>

<file path=ppt/media/image3.jpg>
</file>

<file path=ppt/media/image4.jpeg>
</file>

<file path=ppt/media/image5.jpeg>
</file>

<file path=ppt/media/image6.gif>
</file>

<file path=ppt/media/image7.jpe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jp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dirty="0"/>
              <a:t>4/17/2021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motorsport.tech/formula-1/f1-racewear-keeping-drivers-protected-over-the-decades" TargetMode="External"/><Relationship Id="rId3" Type="http://schemas.openxmlformats.org/officeDocument/2006/relationships/hyperlink" Target="https://us.nttdata.com/en/About-Us/Content/Wearable%20Tech%20for%20Better%20Health" TargetMode="External"/><Relationship Id="rId7" Type="http://schemas.openxmlformats.org/officeDocument/2006/relationships/hyperlink" Target="https://www.essentiallysports.com/how-does-an-f1-driver-kit-differ-from-the-rest/" TargetMode="External"/><Relationship Id="rId2" Type="http://schemas.openxmlformats.org/officeDocument/2006/relationships/hyperlink" Target="https://www.ntt-review.jp/archive/ntttechnical.php?contents=ntr201409ra1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cosinuss.com/en/portfolio-items/koerperliche-belastung-in-der-formel-eins/#:~:text=On%20average%2C%20the%20fit%20heart,maintained%20over%20the%20whole%20duration" TargetMode="External"/><Relationship Id="rId5" Type="http://schemas.openxmlformats.org/officeDocument/2006/relationships/hyperlink" Target="https://www.upcars.it/en/hitoe-mclarens-drivers-smart-t-shirt/" TargetMode="External"/><Relationship Id="rId4" Type="http://schemas.openxmlformats.org/officeDocument/2006/relationships/hyperlink" Target="https://www.nature.com/articles/s41598-019-48267-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18-738 Lightning talk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‘</a:t>
            </a:r>
            <a:r>
              <a:rPr lang="en-US" dirty="0" err="1" smtClean="0"/>
              <a:t>hitoe</a:t>
            </a:r>
            <a:r>
              <a:rPr lang="en-US" dirty="0" smtClean="0"/>
              <a:t>’ wearable shirt sensor for formula-1 drivers</a:t>
            </a:r>
          </a:p>
          <a:p>
            <a:endParaRPr lang="en-US" dirty="0"/>
          </a:p>
          <a:p>
            <a:r>
              <a:rPr lang="en-US" dirty="0" smtClean="0">
                <a:solidFill>
                  <a:schemeClr val="bg1"/>
                </a:solidFill>
              </a:rPr>
              <a:t>- Uday sriram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2056" name="Picture 8" descr="http://www.effettidesigns.com/wp-content/uploads/2017/12/F1-logo-red-on-black-e151152873676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408724">
            <a:off x="4048278" y="409278"/>
            <a:ext cx="3005489" cy="1712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9372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initial application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96253" y="1955111"/>
            <a:ext cx="6196263" cy="3311189"/>
          </a:xfrm>
        </p:spPr>
        <p:txBody>
          <a:bodyPr>
            <a:normAutofit fontScale="85000" lnSpcReduction="10000"/>
          </a:bodyPr>
          <a:lstStyle/>
          <a:p>
            <a:r>
              <a:rPr lang="en-US" dirty="0" err="1" smtClean="0"/>
              <a:t>Hitoe</a:t>
            </a:r>
            <a:r>
              <a:rPr lang="en-US" dirty="0" smtClean="0"/>
              <a:t> was initially used for detecting signs of asymptomatic atrial fibrillation (AF)</a:t>
            </a:r>
          </a:p>
          <a:p>
            <a:r>
              <a:rPr lang="en-US" dirty="0" smtClean="0"/>
              <a:t>Around 70% of ‘AF’ cases are asymptomatic at first</a:t>
            </a:r>
          </a:p>
          <a:p>
            <a:r>
              <a:rPr lang="en-US" dirty="0" smtClean="0"/>
              <a:t>Long term </a:t>
            </a:r>
            <a:r>
              <a:rPr lang="en-US" dirty="0" err="1" smtClean="0"/>
              <a:t>ecg</a:t>
            </a:r>
            <a:r>
              <a:rPr lang="en-US" dirty="0" smtClean="0"/>
              <a:t> required  to detect any early signs</a:t>
            </a:r>
          </a:p>
          <a:p>
            <a:r>
              <a:rPr lang="en-US" dirty="0" err="1" smtClean="0"/>
              <a:t>Hitoe</a:t>
            </a:r>
            <a:r>
              <a:rPr lang="en-US" dirty="0" smtClean="0"/>
              <a:t> was tested on 100 volunteers of average age 52 years</a:t>
            </a:r>
          </a:p>
          <a:p>
            <a:r>
              <a:rPr lang="en-US" dirty="0" smtClean="0"/>
              <a:t>Volunteers wore the t shirt 4 days a week for 2 months</a:t>
            </a:r>
          </a:p>
          <a:p>
            <a:r>
              <a:rPr lang="en-US" dirty="0" smtClean="0"/>
              <a:t>10% of the young participants showed potential warnings of ‘</a:t>
            </a:r>
            <a:r>
              <a:rPr lang="en-US" dirty="0" err="1" smtClean="0"/>
              <a:t>af</a:t>
            </a:r>
            <a:r>
              <a:rPr lang="en-US" dirty="0" smtClean="0"/>
              <a:t>’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2516" y="1914200"/>
            <a:ext cx="5704723" cy="2585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011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Hitoe</a:t>
            </a:r>
            <a:r>
              <a:rPr lang="en-US" dirty="0" smtClean="0"/>
              <a:t> for f1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76726" y="2111523"/>
            <a:ext cx="6244389" cy="3507224"/>
          </a:xfrm>
        </p:spPr>
        <p:txBody>
          <a:bodyPr>
            <a:normAutofit/>
          </a:bodyPr>
          <a:lstStyle/>
          <a:p>
            <a:r>
              <a:rPr lang="en-US" dirty="0" err="1" smtClean="0"/>
              <a:t>Hitoe</a:t>
            </a:r>
            <a:r>
              <a:rPr lang="en-US" dirty="0" smtClean="0"/>
              <a:t> </a:t>
            </a:r>
            <a:r>
              <a:rPr lang="en-US" dirty="0" smtClean="0"/>
              <a:t>along with the  small waveform transmitter can be easily worn as an inner </a:t>
            </a:r>
            <a:r>
              <a:rPr lang="en-US" dirty="0" smtClean="0"/>
              <a:t>layer (long sleeve top) </a:t>
            </a:r>
            <a:endParaRPr lang="en-US" dirty="0" smtClean="0"/>
          </a:p>
          <a:p>
            <a:r>
              <a:rPr lang="en-US" dirty="0" smtClean="0"/>
              <a:t>Drivers can report their </a:t>
            </a:r>
            <a:r>
              <a:rPr lang="en-US" dirty="0" err="1" smtClean="0"/>
              <a:t>ecg</a:t>
            </a:r>
            <a:r>
              <a:rPr lang="en-US" dirty="0" smtClean="0"/>
              <a:t> and other biomedical data without any invasive equipment</a:t>
            </a:r>
          </a:p>
          <a:p>
            <a:r>
              <a:rPr lang="en-US" dirty="0" smtClean="0"/>
              <a:t>Thanks to </a:t>
            </a:r>
            <a:r>
              <a:rPr lang="en-US" dirty="0" err="1" smtClean="0"/>
              <a:t>iot</a:t>
            </a:r>
            <a:r>
              <a:rPr lang="en-US" dirty="0" smtClean="0"/>
              <a:t>, real time data will be constantly monitored by the team and any driver vital anomalies can be reported to the f1 staff</a:t>
            </a:r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3473" y="1640806"/>
            <a:ext cx="5134413" cy="2883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248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 for </a:t>
            </a:r>
            <a:r>
              <a:rPr lang="en-US" dirty="0" err="1" smtClean="0"/>
              <a:t>iot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462337" cy="3311189"/>
          </a:xfrm>
        </p:spPr>
        <p:txBody>
          <a:bodyPr/>
          <a:lstStyle/>
          <a:p>
            <a:r>
              <a:rPr lang="en-US" dirty="0" smtClean="0"/>
              <a:t>Transmitter can report real time driver heart rate to the crew</a:t>
            </a:r>
          </a:p>
          <a:p>
            <a:r>
              <a:rPr lang="en-US" dirty="0" smtClean="0"/>
              <a:t> information can be conveyed to any smart device screen via Bluetooth</a:t>
            </a:r>
          </a:p>
          <a:p>
            <a:r>
              <a:rPr lang="en-US" dirty="0" smtClean="0"/>
              <a:t>Data can be received and used by pit crew, engineers, and medical staff </a:t>
            </a:r>
          </a:p>
          <a:p>
            <a:r>
              <a:rPr lang="en-US" dirty="0" err="1" smtClean="0"/>
              <a:t>Mclaren</a:t>
            </a:r>
            <a:r>
              <a:rPr lang="en-US" dirty="0" smtClean="0"/>
              <a:t> f1 </a:t>
            </a:r>
            <a:r>
              <a:rPr lang="en-US" dirty="0" smtClean="0"/>
              <a:t>team </a:t>
            </a:r>
            <a:r>
              <a:rPr lang="en-US" dirty="0" smtClean="0"/>
              <a:t>tested this technology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383" y="1599927"/>
            <a:ext cx="5700080" cy="3774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42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2020 Bahrain grand prix crash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787189" cy="3311189"/>
          </a:xfrm>
        </p:spPr>
        <p:txBody>
          <a:bodyPr/>
          <a:lstStyle/>
          <a:p>
            <a:r>
              <a:rPr lang="en-US" dirty="0" err="1" smtClean="0"/>
              <a:t>Romain</a:t>
            </a:r>
            <a:r>
              <a:rPr lang="en-US" dirty="0" smtClean="0"/>
              <a:t> </a:t>
            </a:r>
            <a:r>
              <a:rPr lang="en-US" dirty="0" err="1" smtClean="0"/>
              <a:t>grosjean</a:t>
            </a:r>
            <a:r>
              <a:rPr lang="en-US" dirty="0" smtClean="0"/>
              <a:t> from the  ‘</a:t>
            </a:r>
            <a:r>
              <a:rPr lang="en-US" dirty="0" err="1" smtClean="0"/>
              <a:t>haas</a:t>
            </a:r>
            <a:r>
              <a:rPr lang="en-US" dirty="0" smtClean="0"/>
              <a:t> racing team’ had a terrible crash in f1 2020 in Bahrain</a:t>
            </a:r>
          </a:p>
          <a:p>
            <a:r>
              <a:rPr lang="en-US" dirty="0" smtClean="0"/>
              <a:t>Car split in two and was engulfed in  flames</a:t>
            </a:r>
          </a:p>
          <a:p>
            <a:r>
              <a:rPr lang="en-US" dirty="0" smtClean="0"/>
              <a:t>Driver was stuck in the fire for over 2 minutes</a:t>
            </a:r>
          </a:p>
          <a:p>
            <a:r>
              <a:rPr lang="en-US" dirty="0" smtClean="0"/>
              <a:t>Managed to survive with only first degree burns in his hands and feet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2989" y="2063396"/>
            <a:ext cx="5296644" cy="279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87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of f1 technologies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837765"/>
            <a:ext cx="10394707" cy="3311189"/>
          </a:xfrm>
        </p:spPr>
        <p:txBody>
          <a:bodyPr/>
          <a:lstStyle/>
          <a:p>
            <a:r>
              <a:rPr lang="en-US" dirty="0" smtClean="0"/>
              <a:t>Implement multiple simultaneous biometric technologies for drivers</a:t>
            </a:r>
          </a:p>
          <a:p>
            <a:r>
              <a:rPr lang="en-US" dirty="0" smtClean="0"/>
              <a:t>Focus on other health related driver statistics, such as vision, concussion, and bone or muscle damage</a:t>
            </a:r>
          </a:p>
          <a:p>
            <a:r>
              <a:rPr lang="en-US" dirty="0" smtClean="0"/>
              <a:t>lighter </a:t>
            </a:r>
            <a:r>
              <a:rPr lang="en-US" dirty="0"/>
              <a:t>and more breathable </a:t>
            </a:r>
            <a:r>
              <a:rPr lang="en-US" dirty="0" smtClean="0"/>
              <a:t>driver suits (already </a:t>
            </a:r>
            <a:r>
              <a:rPr lang="en-US" dirty="0"/>
              <a:t>went from 1.3 kg to 800 grams over the last decade</a:t>
            </a:r>
            <a:r>
              <a:rPr lang="en-US" dirty="0" smtClean="0"/>
              <a:t>)</a:t>
            </a:r>
          </a:p>
          <a:p>
            <a:r>
              <a:rPr lang="en-US" dirty="0" err="1" smtClean="0"/>
              <a:t>Iot</a:t>
            </a:r>
            <a:r>
              <a:rPr lang="en-US" dirty="0" smtClean="0"/>
              <a:t> will apply to all aspects of racing: driver vitals, fan experience, vehicle reports</a:t>
            </a:r>
          </a:p>
        </p:txBody>
      </p:sp>
    </p:spTree>
    <p:extLst>
      <p:ext uri="{BB962C8B-B14F-4D97-AF65-F5344CB8AC3E}">
        <p14:creationId xmlns:p14="http://schemas.microsoft.com/office/powerpoint/2010/main" val="2716286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57200" y="1837765"/>
            <a:ext cx="10394707" cy="331118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F1 will always be a dangerous sport</a:t>
            </a:r>
          </a:p>
          <a:p>
            <a:r>
              <a:rPr lang="en-US" dirty="0" smtClean="0"/>
              <a:t>Important to focus on driver safety as much as vehicle technology</a:t>
            </a:r>
          </a:p>
          <a:p>
            <a:r>
              <a:rPr lang="en-US" dirty="0" smtClean="0"/>
              <a:t>Biometrics not only help track live strain and stress on the driver, but also his condition during and after any accidents</a:t>
            </a:r>
          </a:p>
          <a:p>
            <a:r>
              <a:rPr lang="en-US" dirty="0" smtClean="0"/>
              <a:t>Biometric technology has and will remain a hot topic in f1 driver suit technology: focus will be on faster data transfer rates with longer range and also lighter, breathable, and more fireproof technology</a:t>
            </a:r>
          </a:p>
          <a:p>
            <a:r>
              <a:rPr lang="en-US" dirty="0" smtClean="0"/>
              <a:t>The right technology is a matter of personal preference of the driver and team</a:t>
            </a:r>
          </a:p>
        </p:txBody>
      </p:sp>
    </p:spTree>
    <p:extLst>
      <p:ext uri="{BB962C8B-B14F-4D97-AF65-F5344CB8AC3E}">
        <p14:creationId xmlns:p14="http://schemas.microsoft.com/office/powerpoint/2010/main" val="3313572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7517" y="2454442"/>
            <a:ext cx="10396882" cy="1151965"/>
          </a:xfrm>
        </p:spPr>
        <p:txBody>
          <a:bodyPr/>
          <a:lstStyle/>
          <a:p>
            <a:pPr algn="ctr"/>
            <a:r>
              <a:rPr lang="en-US" dirty="0" smtClean="0"/>
              <a:t>Thank you!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946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references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7976" y="2147617"/>
            <a:ext cx="10394707" cy="3311189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www.ntt-review.jp/archive/ntttechnical.php?contents=ntr201409ra1.html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us.nttdata.com/en/About-Us/Content/Wearable%20Tech%20for%20Better%20Health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www.nature.com/articles/s41598-019-48267-1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https://www.upcars.it/en/hitoe-mclarens-drivers-smart-t-shirt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r>
              <a:rPr lang="en-US" dirty="0">
                <a:hlinkClick r:id="rId6"/>
              </a:rPr>
              <a:t>https://www.cosinuss.com/en/portfolio-items/koerperliche-belastung-in-der-formel-eins/#:~:text=On%20average%2C%20the%20fit%20heart,maintained%20over%20the%20whole%20duration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7"/>
              </a:rPr>
              <a:t>https://www.essentiallysports.com/how-does-an-f1-driver-kit-differ-from-the-rest</a:t>
            </a:r>
            <a:r>
              <a:rPr lang="en-US" dirty="0" smtClean="0">
                <a:hlinkClick r:id="rId7"/>
              </a:rPr>
              <a:t>/</a:t>
            </a:r>
            <a:endParaRPr lang="en-US" dirty="0" smtClean="0"/>
          </a:p>
          <a:p>
            <a:r>
              <a:rPr lang="en-US" dirty="0">
                <a:hlinkClick r:id="rId8"/>
              </a:rPr>
              <a:t>https://</a:t>
            </a:r>
            <a:r>
              <a:rPr lang="en-US" dirty="0" smtClean="0">
                <a:hlinkClick r:id="rId8"/>
              </a:rPr>
              <a:t>motorsport.tech/formula-1/f1-racewear-keeping-drivers-protected-over-the-decades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193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1837765"/>
            <a:ext cx="5714999" cy="3311189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/>
              <a:t>Formula 1 and its </a:t>
            </a:r>
            <a:r>
              <a:rPr lang="en-US" dirty="0" smtClean="0"/>
              <a:t>impact on drivers</a:t>
            </a:r>
          </a:p>
          <a:p>
            <a:r>
              <a:rPr lang="en-US" dirty="0" smtClean="0"/>
              <a:t>Alternate Biometric technologies in formula 1: </a:t>
            </a:r>
            <a:r>
              <a:rPr lang="en-US" dirty="0" err="1" smtClean="0"/>
              <a:t>cosinuss</a:t>
            </a:r>
            <a:r>
              <a:rPr lang="en-US" dirty="0" smtClean="0"/>
              <a:t> monitor and biometric gloves</a:t>
            </a:r>
          </a:p>
          <a:p>
            <a:r>
              <a:rPr lang="en-US" dirty="0" err="1" smtClean="0"/>
              <a:t>Hitoe</a:t>
            </a:r>
            <a:r>
              <a:rPr lang="en-US" dirty="0" smtClean="0"/>
              <a:t> sensor shirt (focus of this presentation)</a:t>
            </a:r>
          </a:p>
          <a:p>
            <a:r>
              <a:rPr lang="en-US" dirty="0" err="1" smtClean="0"/>
              <a:t>Hitoe</a:t>
            </a:r>
            <a:r>
              <a:rPr lang="en-US" dirty="0" smtClean="0"/>
              <a:t> application to formula 1</a:t>
            </a:r>
          </a:p>
          <a:p>
            <a:r>
              <a:rPr lang="en-US" dirty="0" smtClean="0"/>
              <a:t>Conclusion and opinion</a:t>
            </a:r>
          </a:p>
          <a:p>
            <a:endParaRPr lang="en-US" dirty="0"/>
          </a:p>
        </p:txBody>
      </p:sp>
      <p:pic>
        <p:nvPicPr>
          <p:cNvPr id="4" name="Picture 6" descr="Formula One Wallpaper posted by Christopher Johnso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4084" y="1734342"/>
            <a:ext cx="5877916" cy="3306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4951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Formula 1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60331" y="2025817"/>
            <a:ext cx="10394707" cy="3311189"/>
          </a:xfrm>
        </p:spPr>
        <p:txBody>
          <a:bodyPr/>
          <a:lstStyle/>
          <a:p>
            <a:pPr>
              <a:buFontTx/>
              <a:buChar char="-"/>
            </a:pPr>
            <a:r>
              <a:rPr lang="en-US" dirty="0" smtClean="0"/>
              <a:t>305 km race</a:t>
            </a:r>
          </a:p>
          <a:p>
            <a:pPr>
              <a:buFontTx/>
              <a:buChar char="-"/>
            </a:pPr>
            <a:r>
              <a:rPr lang="en-US" dirty="0" smtClean="0"/>
              <a:t>Up to 2 hours long</a:t>
            </a:r>
          </a:p>
          <a:p>
            <a:pPr>
              <a:buFontTx/>
              <a:buChar char="-"/>
            </a:pPr>
            <a:r>
              <a:rPr lang="en-US" dirty="0" smtClean="0"/>
              <a:t>Cars can go up to 375 km/hr (234 mi/hr)</a:t>
            </a:r>
          </a:p>
          <a:p>
            <a:pPr>
              <a:buFontTx/>
              <a:buChar char="-"/>
            </a:pPr>
            <a:r>
              <a:rPr lang="en-US" dirty="0" smtClean="0"/>
              <a:t>Cars reach 0-100 km/hr in around 2.5 seconds </a:t>
            </a:r>
            <a:endParaRPr lang="en-US" dirty="0"/>
          </a:p>
          <a:p>
            <a:pPr>
              <a:buFontTx/>
              <a:buChar char="-"/>
            </a:pPr>
            <a:r>
              <a:rPr lang="en-US" dirty="0" smtClean="0"/>
              <a:t>Cars Brake from 100-0 km/hr at the same time</a:t>
            </a:r>
            <a:r>
              <a:rPr lang="en-US" dirty="0" smtClean="0"/>
              <a:t> 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0484" y="1837765"/>
            <a:ext cx="5911516" cy="3328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463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Strain on f1 drivers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Centrifugal forces and heat in the cockpit</a:t>
            </a:r>
          </a:p>
          <a:p>
            <a:r>
              <a:rPr lang="en-US" dirty="0" smtClean="0"/>
              <a:t>Massive forces of up to 4g in wide turns and 6g in narrow turn braking</a:t>
            </a:r>
          </a:p>
          <a:p>
            <a:r>
              <a:rPr lang="en-US" dirty="0" smtClean="0"/>
              <a:t>Drivers burn up to 3000 calories and lose 4 kg of weight after </a:t>
            </a:r>
            <a:r>
              <a:rPr lang="en-US" dirty="0" smtClean="0"/>
              <a:t>an average length </a:t>
            </a:r>
            <a:r>
              <a:rPr lang="en-US" dirty="0" smtClean="0"/>
              <a:t>race</a:t>
            </a:r>
          </a:p>
          <a:p>
            <a:r>
              <a:rPr lang="en-US" dirty="0" smtClean="0"/>
              <a:t>Psychological factor: stress and competitiveness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- this</a:t>
            </a:r>
            <a:r>
              <a:rPr lang="en-US" dirty="0" smtClean="0"/>
              <a:t> </a:t>
            </a:r>
            <a:r>
              <a:rPr lang="en-US" dirty="0" smtClean="0"/>
              <a:t>places heavy strain on the driver’s heart for </a:t>
            </a:r>
            <a:r>
              <a:rPr lang="en-US" dirty="0" smtClean="0"/>
              <a:t>up to 2 whole hours.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- Average driver Heart </a:t>
            </a:r>
            <a:r>
              <a:rPr lang="en-US" dirty="0" smtClean="0"/>
              <a:t>rate </a:t>
            </a:r>
            <a:r>
              <a:rPr lang="en-US" dirty="0" smtClean="0"/>
              <a:t>is around 170 </a:t>
            </a:r>
            <a:r>
              <a:rPr lang="en-US" dirty="0" smtClean="0"/>
              <a:t>bpm but can go up to 210 bpm</a:t>
            </a:r>
          </a:p>
          <a:p>
            <a:pPr marL="0" indent="0">
              <a:buNone/>
            </a:pPr>
            <a:r>
              <a:rPr lang="en-US" dirty="0" smtClean="0"/>
              <a:t>- Prolonged </a:t>
            </a:r>
            <a:r>
              <a:rPr lang="en-US" dirty="0" smtClean="0"/>
              <a:t>fast heart rates can cause damage to the cardiovascular muscles if not analyzed properly</a:t>
            </a:r>
          </a:p>
        </p:txBody>
      </p:sp>
    </p:spTree>
    <p:extLst>
      <p:ext uri="{BB962C8B-B14F-4D97-AF65-F5344CB8AC3E}">
        <p14:creationId xmlns:p14="http://schemas.microsoft.com/office/powerpoint/2010/main" val="406915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83" y="252926"/>
            <a:ext cx="10396882" cy="1151965"/>
          </a:xfrm>
        </p:spPr>
        <p:txBody>
          <a:bodyPr/>
          <a:lstStyle/>
          <a:p>
            <a:r>
              <a:rPr lang="en-US" dirty="0" smtClean="0"/>
              <a:t>F1 driver suit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28183" y="2015270"/>
            <a:ext cx="6268453" cy="331118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Long sleeve top</a:t>
            </a:r>
          </a:p>
          <a:p>
            <a:r>
              <a:rPr lang="en-US" dirty="0" err="1" smtClean="0"/>
              <a:t>Longjohns</a:t>
            </a:r>
            <a:endParaRPr lang="en-US" dirty="0" smtClean="0"/>
          </a:p>
          <a:p>
            <a:r>
              <a:rPr lang="en-US" dirty="0" smtClean="0"/>
              <a:t>Balaclava (hood)</a:t>
            </a:r>
          </a:p>
          <a:p>
            <a:r>
              <a:rPr lang="en-US" dirty="0" smtClean="0"/>
              <a:t>Kevlar helmet with foam lining and ballistic visor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All of the above are made of a fire-proof material called </a:t>
            </a:r>
            <a:r>
              <a:rPr lang="en-US" dirty="0" err="1" smtClean="0"/>
              <a:t>nomex</a:t>
            </a:r>
            <a:endParaRPr lang="en-US" dirty="0" smtClean="0"/>
          </a:p>
          <a:p>
            <a:pPr marL="0" indent="0">
              <a:buNone/>
            </a:pPr>
            <a:r>
              <a:rPr lang="en-US" dirty="0" err="1" smtClean="0"/>
              <a:t>Nomex</a:t>
            </a:r>
            <a:r>
              <a:rPr lang="en-US" dirty="0" smtClean="0"/>
              <a:t>: </a:t>
            </a:r>
            <a:r>
              <a:rPr lang="en-US" dirty="0"/>
              <a:t>m-</a:t>
            </a:r>
            <a:r>
              <a:rPr lang="en-US" dirty="0" err="1"/>
              <a:t>phenylenediamine</a:t>
            </a:r>
            <a:r>
              <a:rPr lang="en-US" dirty="0"/>
              <a:t> and </a:t>
            </a:r>
            <a:r>
              <a:rPr lang="en-US" dirty="0" err="1"/>
              <a:t>isophthaloyl</a:t>
            </a:r>
            <a:r>
              <a:rPr lang="en-US" dirty="0"/>
              <a:t> chloride</a:t>
            </a:r>
            <a:r>
              <a:rPr lang="en-US" dirty="0" smtClean="0"/>
              <a:t> </a:t>
            </a:r>
          </a:p>
          <a:p>
            <a:endParaRPr lang="en-US" dirty="0"/>
          </a:p>
        </p:txBody>
      </p:sp>
      <p:pic>
        <p:nvPicPr>
          <p:cNvPr id="1026" name="Picture 2" descr="F1 racewear – keeping drivers protected over the decades - Motorsport  Technolog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4291" y="1404891"/>
            <a:ext cx="5667709" cy="40070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350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Cosinuss</a:t>
            </a:r>
            <a:r>
              <a:rPr lang="en-US" dirty="0" smtClean="0"/>
              <a:t> performance monitor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240632" y="2114492"/>
            <a:ext cx="10394707" cy="3311189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Ear device worn underneath f1 </a:t>
            </a:r>
            <a:r>
              <a:rPr lang="en-US" dirty="0" smtClean="0"/>
              <a:t>helmet</a:t>
            </a:r>
          </a:p>
          <a:p>
            <a:r>
              <a:rPr lang="en-US" dirty="0" smtClean="0"/>
              <a:t>Contains a pulse rate scanner, gyroscope, and thermometer</a:t>
            </a:r>
            <a:endParaRPr lang="en-US" dirty="0" smtClean="0"/>
          </a:p>
          <a:p>
            <a:r>
              <a:rPr lang="en-US" dirty="0" smtClean="0"/>
              <a:t>4 cm x 4 cm, 6.5 grams</a:t>
            </a:r>
          </a:p>
          <a:p>
            <a:r>
              <a:rPr lang="en-US" dirty="0" smtClean="0"/>
              <a:t>Measures heart rate, body temperature, and 3d acceleration</a:t>
            </a:r>
          </a:p>
          <a:p>
            <a:r>
              <a:rPr lang="en-US" dirty="0" smtClean="0"/>
              <a:t>Uses Bluetooth or ant+ for communication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smtClean="0"/>
              <a:t>However, this technology can be a little invasive </a:t>
            </a:r>
            <a:r>
              <a:rPr lang="en-US" dirty="0" smtClean="0"/>
              <a:t>and uncomfortable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546" y="1634791"/>
            <a:ext cx="4181475" cy="4743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2907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Biometric gloves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6292516" cy="331118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Gloves with flexible 3 mm sensor worn by drivers to monitor live biometric data</a:t>
            </a:r>
          </a:p>
          <a:p>
            <a:r>
              <a:rPr lang="en-US" dirty="0" smtClean="0"/>
              <a:t>reports pulse rate and blood oximetry to the medical staff</a:t>
            </a:r>
          </a:p>
          <a:p>
            <a:r>
              <a:rPr lang="en-US" dirty="0" smtClean="0"/>
              <a:t>Works via Bluetooth with a 500 m radius around the car</a:t>
            </a:r>
          </a:p>
          <a:p>
            <a:r>
              <a:rPr lang="en-US" dirty="0" smtClean="0"/>
              <a:t>Wireless charging enabled</a:t>
            </a:r>
          </a:p>
          <a:p>
            <a:r>
              <a:rPr lang="en-US" dirty="0" smtClean="0"/>
              <a:t>Temperature and breathing rate to be added in the future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2063396"/>
            <a:ext cx="4596063" cy="301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7307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96253"/>
            <a:ext cx="10396882" cy="1151965"/>
          </a:xfrm>
        </p:spPr>
        <p:txBody>
          <a:bodyPr/>
          <a:lstStyle/>
          <a:p>
            <a:pPr algn="ctr"/>
            <a:r>
              <a:rPr lang="en-US" dirty="0" err="1" smtClean="0"/>
              <a:t>Hitoe</a:t>
            </a:r>
            <a:r>
              <a:rPr lang="en-US" dirty="0" smtClean="0"/>
              <a:t> – what is it?</a:t>
            </a:r>
            <a:endParaRPr lang="en-US" dirty="0"/>
          </a:p>
        </p:txBody>
      </p:sp>
      <p:pic>
        <p:nvPicPr>
          <p:cNvPr id="4" name="Hito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0767" y="1248218"/>
            <a:ext cx="9346949" cy="5114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139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Hitoe</a:t>
            </a:r>
            <a:r>
              <a:rPr lang="en-US" dirty="0" smtClean="0"/>
              <a:t> </a:t>
            </a:r>
            <a:r>
              <a:rPr lang="en-US" dirty="0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685801" y="2063396"/>
            <a:ext cx="5967662" cy="331118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Electro-conductive polymer nanofiber material Developed by Japanese engineers</a:t>
            </a:r>
          </a:p>
          <a:p>
            <a:r>
              <a:rPr lang="en-US" dirty="0"/>
              <a:t>Coated with </a:t>
            </a:r>
            <a:r>
              <a:rPr lang="en-US" dirty="0" err="1"/>
              <a:t>pedot-pss</a:t>
            </a:r>
            <a:r>
              <a:rPr lang="en-US" dirty="0"/>
              <a:t> polymer on a 0.7 micrometer diameter fabric </a:t>
            </a:r>
            <a:endParaRPr lang="en-US" dirty="0" smtClean="0"/>
          </a:p>
          <a:p>
            <a:r>
              <a:rPr lang="en-US" dirty="0" smtClean="0"/>
              <a:t>Capable of measuring biomedical signals such as electrocardiogram, breath, skin </a:t>
            </a:r>
            <a:r>
              <a:rPr lang="en-US" dirty="0" err="1" smtClean="0"/>
              <a:t>ph</a:t>
            </a:r>
            <a:r>
              <a:rPr lang="en-US" dirty="0" smtClean="0"/>
              <a:t>, and muscle contractions</a:t>
            </a:r>
          </a:p>
          <a:p>
            <a:r>
              <a:rPr lang="en-US" dirty="0" smtClean="0"/>
              <a:t>Can be embedded as an inner t shirt to remain subtle and hidden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2718" y="1590675"/>
            <a:ext cx="4920726" cy="258985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2719" y="4159841"/>
            <a:ext cx="4920726" cy="2429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96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826</TotalTime>
  <Words>810</Words>
  <Application>Microsoft Office PowerPoint</Application>
  <PresentationFormat>Widescreen</PresentationFormat>
  <Paragraphs>96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Impact</vt:lpstr>
      <vt:lpstr>Main Event</vt:lpstr>
      <vt:lpstr>18-738 Lightning talk</vt:lpstr>
      <vt:lpstr>overview</vt:lpstr>
      <vt:lpstr>Formula 1 </vt:lpstr>
      <vt:lpstr>Strain on f1 drivers </vt:lpstr>
      <vt:lpstr>F1 driver suit</vt:lpstr>
      <vt:lpstr>Cosinuss performance monitor</vt:lpstr>
      <vt:lpstr>Biometric gloves</vt:lpstr>
      <vt:lpstr>Hitoe – what is it?</vt:lpstr>
      <vt:lpstr>Hitoe technology</vt:lpstr>
      <vt:lpstr>initial application</vt:lpstr>
      <vt:lpstr>Hitoe for f1</vt:lpstr>
      <vt:lpstr>Applications for iot </vt:lpstr>
      <vt:lpstr>2020 Bahrain grand prix crash</vt:lpstr>
      <vt:lpstr>Future of f1 technologies</vt:lpstr>
      <vt:lpstr>conclusion</vt:lpstr>
      <vt:lpstr>Thank you!</vt:lpstr>
      <vt:lpstr>references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Uday Sriram</dc:creator>
  <cp:lastModifiedBy>Uday Sriram</cp:lastModifiedBy>
  <cp:revision>24</cp:revision>
  <dcterms:created xsi:type="dcterms:W3CDTF">2021-03-31T14:30:38Z</dcterms:created>
  <dcterms:modified xsi:type="dcterms:W3CDTF">2021-04-18T01:32:06Z</dcterms:modified>
</cp:coreProperties>
</file>

<file path=docProps/thumbnail.jpeg>
</file>